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76" r:id="rId2"/>
    <p:sldId id="288" r:id="rId3"/>
    <p:sldId id="285" r:id="rId4"/>
    <p:sldId id="287" r:id="rId5"/>
    <p:sldId id="286" r:id="rId6"/>
    <p:sldId id="284" r:id="rId7"/>
  </p:sldIdLst>
  <p:sldSz cx="10583863" cy="7578725"/>
  <p:notesSz cx="6797675" cy="9928225"/>
  <p:defaultTextStyle>
    <a:defPPr>
      <a:defRPr lang="en-US"/>
    </a:defPPr>
    <a:lvl1pPr marL="0" algn="l" defTabSz="518888" rtl="0" eaLnBrk="1" latinLnBrk="0" hangingPunct="1">
      <a:defRPr sz="2043" kern="1200">
        <a:solidFill>
          <a:schemeClr val="tx1"/>
        </a:solidFill>
        <a:latin typeface="+mn-lt"/>
        <a:ea typeface="+mn-ea"/>
        <a:cs typeface="+mn-cs"/>
      </a:defRPr>
    </a:lvl1pPr>
    <a:lvl2pPr marL="518888" algn="l" defTabSz="518888" rtl="0" eaLnBrk="1" latinLnBrk="0" hangingPunct="1">
      <a:defRPr sz="2043" kern="1200">
        <a:solidFill>
          <a:schemeClr val="tx1"/>
        </a:solidFill>
        <a:latin typeface="+mn-lt"/>
        <a:ea typeface="+mn-ea"/>
        <a:cs typeface="+mn-cs"/>
      </a:defRPr>
    </a:lvl2pPr>
    <a:lvl3pPr marL="1037777" algn="l" defTabSz="518888" rtl="0" eaLnBrk="1" latinLnBrk="0" hangingPunct="1">
      <a:defRPr sz="2043" kern="1200">
        <a:solidFill>
          <a:schemeClr val="tx1"/>
        </a:solidFill>
        <a:latin typeface="+mn-lt"/>
        <a:ea typeface="+mn-ea"/>
        <a:cs typeface="+mn-cs"/>
      </a:defRPr>
    </a:lvl3pPr>
    <a:lvl4pPr marL="1556665" algn="l" defTabSz="518888" rtl="0" eaLnBrk="1" latinLnBrk="0" hangingPunct="1">
      <a:defRPr sz="2043" kern="1200">
        <a:solidFill>
          <a:schemeClr val="tx1"/>
        </a:solidFill>
        <a:latin typeface="+mn-lt"/>
        <a:ea typeface="+mn-ea"/>
        <a:cs typeface="+mn-cs"/>
      </a:defRPr>
    </a:lvl4pPr>
    <a:lvl5pPr marL="2075553" algn="l" defTabSz="518888" rtl="0" eaLnBrk="1" latinLnBrk="0" hangingPunct="1">
      <a:defRPr sz="2043" kern="1200">
        <a:solidFill>
          <a:schemeClr val="tx1"/>
        </a:solidFill>
        <a:latin typeface="+mn-lt"/>
        <a:ea typeface="+mn-ea"/>
        <a:cs typeface="+mn-cs"/>
      </a:defRPr>
    </a:lvl5pPr>
    <a:lvl6pPr marL="2594441" algn="l" defTabSz="518888" rtl="0" eaLnBrk="1" latinLnBrk="0" hangingPunct="1">
      <a:defRPr sz="2043" kern="1200">
        <a:solidFill>
          <a:schemeClr val="tx1"/>
        </a:solidFill>
        <a:latin typeface="+mn-lt"/>
        <a:ea typeface="+mn-ea"/>
        <a:cs typeface="+mn-cs"/>
      </a:defRPr>
    </a:lvl6pPr>
    <a:lvl7pPr marL="3113330" algn="l" defTabSz="518888" rtl="0" eaLnBrk="1" latinLnBrk="0" hangingPunct="1">
      <a:defRPr sz="2043" kern="1200">
        <a:solidFill>
          <a:schemeClr val="tx1"/>
        </a:solidFill>
        <a:latin typeface="+mn-lt"/>
        <a:ea typeface="+mn-ea"/>
        <a:cs typeface="+mn-cs"/>
      </a:defRPr>
    </a:lvl7pPr>
    <a:lvl8pPr marL="3632218" algn="l" defTabSz="518888" rtl="0" eaLnBrk="1" latinLnBrk="0" hangingPunct="1">
      <a:defRPr sz="2043" kern="1200">
        <a:solidFill>
          <a:schemeClr val="tx1"/>
        </a:solidFill>
        <a:latin typeface="+mn-lt"/>
        <a:ea typeface="+mn-ea"/>
        <a:cs typeface="+mn-cs"/>
      </a:defRPr>
    </a:lvl8pPr>
    <a:lvl9pPr marL="4151106" algn="l" defTabSz="518888" rtl="0" eaLnBrk="1" latinLnBrk="0" hangingPunct="1">
      <a:defRPr sz="20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CC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50" autoAdjust="0"/>
    <p:restoredTop sz="96400" autoAdjust="0"/>
  </p:normalViewPr>
  <p:slideViewPr>
    <p:cSldViewPr snapToGrid="0">
      <p:cViewPr varScale="1">
        <p:scale>
          <a:sx n="101" d="100"/>
          <a:sy n="101" d="100"/>
        </p:scale>
        <p:origin x="18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3790" y="1240315"/>
            <a:ext cx="8996284" cy="2638519"/>
          </a:xfrm>
        </p:spPr>
        <p:txBody>
          <a:bodyPr anchor="b"/>
          <a:lstStyle>
            <a:lvl1pPr algn="ctr">
              <a:defRPr sz="6631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83" y="3980586"/>
            <a:ext cx="7937897" cy="1829770"/>
          </a:xfrm>
        </p:spPr>
        <p:txBody>
          <a:bodyPr/>
          <a:lstStyle>
            <a:lvl1pPr marL="0" indent="0" algn="ctr">
              <a:buNone/>
              <a:defRPr sz="2652"/>
            </a:lvl1pPr>
            <a:lvl2pPr marL="505252" indent="0" algn="ctr">
              <a:buNone/>
              <a:defRPr sz="2210"/>
            </a:lvl2pPr>
            <a:lvl3pPr marL="1010503" indent="0" algn="ctr">
              <a:buNone/>
              <a:defRPr sz="1989"/>
            </a:lvl3pPr>
            <a:lvl4pPr marL="1515755" indent="0" algn="ctr">
              <a:buNone/>
              <a:defRPr sz="1768"/>
            </a:lvl4pPr>
            <a:lvl5pPr marL="2021007" indent="0" algn="ctr">
              <a:buNone/>
              <a:defRPr sz="1768"/>
            </a:lvl5pPr>
            <a:lvl6pPr marL="2526259" indent="0" algn="ctr">
              <a:buNone/>
              <a:defRPr sz="1768"/>
            </a:lvl6pPr>
            <a:lvl7pPr marL="3031510" indent="0" algn="ctr">
              <a:buNone/>
              <a:defRPr sz="1768"/>
            </a:lvl7pPr>
            <a:lvl8pPr marL="3536762" indent="0" algn="ctr">
              <a:buNone/>
              <a:defRPr sz="1768"/>
            </a:lvl8pPr>
            <a:lvl9pPr marL="4042014" indent="0" algn="ctr">
              <a:buNone/>
              <a:defRPr sz="1768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45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0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74078" y="403497"/>
            <a:ext cx="2282145" cy="6422619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7641" y="403497"/>
            <a:ext cx="6714138" cy="6422619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97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파워로직스_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0" y="613693"/>
            <a:ext cx="10583863" cy="0"/>
          </a:xfrm>
          <a:prstGeom prst="line">
            <a:avLst/>
          </a:prstGeom>
          <a:ln w="25400">
            <a:solidFill>
              <a:srgbClr val="8C8C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 userDrawn="1"/>
        </p:nvSpPr>
        <p:spPr>
          <a:xfrm>
            <a:off x="4873956" y="7300586"/>
            <a:ext cx="723275" cy="3391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3" b="1" dirty="0" smtClean="0">
                <a:solidFill>
                  <a:srgbClr val="0033CC"/>
                </a:solidFill>
                <a:latin typeface="+mn-ea"/>
                <a:ea typeface="+mn-ea"/>
              </a:rPr>
              <a:t>-</a:t>
            </a:r>
            <a:r>
              <a:rPr lang="en-US" altLang="ko-KR" sz="1403" b="1" baseline="0" dirty="0" smtClean="0">
                <a:solidFill>
                  <a:srgbClr val="0033CC"/>
                </a:solidFill>
                <a:latin typeface="+mn-ea"/>
                <a:ea typeface="+mn-ea"/>
              </a:rPr>
              <a:t> </a:t>
            </a:r>
            <a:fld id="{C1580AE3-8FE4-4986-A741-F9C4F92A36DA}" type="slidenum">
              <a:rPr lang="en-US" altLang="ko-KR" sz="1604" b="1" smtClean="0">
                <a:solidFill>
                  <a:srgbClr val="0033CC"/>
                </a:solidFill>
                <a:latin typeface="+mn-ea"/>
                <a:ea typeface="+mn-ea"/>
              </a:rPr>
              <a:t>‹#›</a:t>
            </a:fld>
            <a:r>
              <a:rPr lang="en-US" altLang="ko-KR" sz="1403" b="1" dirty="0" smtClean="0">
                <a:latin typeface="+mn-ea"/>
                <a:ea typeface="+mn-ea"/>
              </a:rPr>
              <a:t> -</a:t>
            </a:r>
            <a:endParaRPr lang="ko-KR" altLang="en-US" sz="1403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0728869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631">
          <p15:clr>
            <a:srgbClr val="FBAE40"/>
          </p15:clr>
        </p15:guide>
        <p15:guide id="2" pos="6983">
          <p15:clr>
            <a:srgbClr val="FBAE40"/>
          </p15:clr>
        </p15:guide>
        <p15:guide id="3" pos="36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파워로직스_슬로건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034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091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29" y="1889420"/>
            <a:ext cx="9128582" cy="3152539"/>
          </a:xfrm>
        </p:spPr>
        <p:txBody>
          <a:bodyPr anchor="b"/>
          <a:lstStyle>
            <a:lvl1pPr>
              <a:defRPr sz="663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29" y="5071783"/>
            <a:ext cx="9128582" cy="1657846"/>
          </a:xfrm>
        </p:spPr>
        <p:txBody>
          <a:bodyPr/>
          <a:lstStyle>
            <a:lvl1pPr marL="0" indent="0">
              <a:buNone/>
              <a:defRPr sz="2652">
                <a:solidFill>
                  <a:schemeClr val="tx1"/>
                </a:solidFill>
              </a:defRPr>
            </a:lvl1pPr>
            <a:lvl2pPr marL="505252" indent="0">
              <a:buNone/>
              <a:defRPr sz="2210">
                <a:solidFill>
                  <a:schemeClr val="tx1">
                    <a:tint val="75000"/>
                  </a:schemeClr>
                </a:solidFill>
              </a:defRPr>
            </a:lvl2pPr>
            <a:lvl3pPr marL="1010503" indent="0">
              <a:buNone/>
              <a:defRPr sz="1989">
                <a:solidFill>
                  <a:schemeClr val="tx1">
                    <a:tint val="75000"/>
                  </a:schemeClr>
                </a:solidFill>
              </a:defRPr>
            </a:lvl3pPr>
            <a:lvl4pPr marL="1515755" indent="0">
              <a:buNone/>
              <a:defRPr sz="1768">
                <a:solidFill>
                  <a:schemeClr val="tx1">
                    <a:tint val="75000"/>
                  </a:schemeClr>
                </a:solidFill>
              </a:defRPr>
            </a:lvl4pPr>
            <a:lvl5pPr marL="2021007" indent="0">
              <a:buNone/>
              <a:defRPr sz="1768">
                <a:solidFill>
                  <a:schemeClr val="tx1">
                    <a:tint val="75000"/>
                  </a:schemeClr>
                </a:solidFill>
              </a:defRPr>
            </a:lvl5pPr>
            <a:lvl6pPr marL="2526259" indent="0">
              <a:buNone/>
              <a:defRPr sz="1768">
                <a:solidFill>
                  <a:schemeClr val="tx1">
                    <a:tint val="75000"/>
                  </a:schemeClr>
                </a:solidFill>
              </a:defRPr>
            </a:lvl6pPr>
            <a:lvl7pPr marL="3031510" indent="0">
              <a:buNone/>
              <a:defRPr sz="1768">
                <a:solidFill>
                  <a:schemeClr val="tx1">
                    <a:tint val="75000"/>
                  </a:schemeClr>
                </a:solidFill>
              </a:defRPr>
            </a:lvl7pPr>
            <a:lvl8pPr marL="3536762" indent="0">
              <a:buNone/>
              <a:defRPr sz="1768">
                <a:solidFill>
                  <a:schemeClr val="tx1">
                    <a:tint val="75000"/>
                  </a:schemeClr>
                </a:solidFill>
              </a:defRPr>
            </a:lvl8pPr>
            <a:lvl9pPr marL="4042014" indent="0">
              <a:buNone/>
              <a:defRPr sz="17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10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7640" y="2017485"/>
            <a:ext cx="4498142" cy="480863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8081" y="2017485"/>
            <a:ext cx="4498142" cy="480863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16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019" y="403499"/>
            <a:ext cx="9128582" cy="146487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021" y="1857841"/>
            <a:ext cx="4477469" cy="910499"/>
          </a:xfrm>
        </p:spPr>
        <p:txBody>
          <a:bodyPr anchor="b"/>
          <a:lstStyle>
            <a:lvl1pPr marL="0" indent="0">
              <a:buNone/>
              <a:defRPr sz="2652" b="1"/>
            </a:lvl1pPr>
            <a:lvl2pPr marL="505252" indent="0">
              <a:buNone/>
              <a:defRPr sz="2210" b="1"/>
            </a:lvl2pPr>
            <a:lvl3pPr marL="1010503" indent="0">
              <a:buNone/>
              <a:defRPr sz="1989" b="1"/>
            </a:lvl3pPr>
            <a:lvl4pPr marL="1515755" indent="0">
              <a:buNone/>
              <a:defRPr sz="1768" b="1"/>
            </a:lvl4pPr>
            <a:lvl5pPr marL="2021007" indent="0">
              <a:buNone/>
              <a:defRPr sz="1768" b="1"/>
            </a:lvl5pPr>
            <a:lvl6pPr marL="2526259" indent="0">
              <a:buNone/>
              <a:defRPr sz="1768" b="1"/>
            </a:lvl6pPr>
            <a:lvl7pPr marL="3031510" indent="0">
              <a:buNone/>
              <a:defRPr sz="1768" b="1"/>
            </a:lvl7pPr>
            <a:lvl8pPr marL="3536762" indent="0">
              <a:buNone/>
              <a:defRPr sz="1768" b="1"/>
            </a:lvl8pPr>
            <a:lvl9pPr marL="4042014" indent="0">
              <a:buNone/>
              <a:defRPr sz="1768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21" y="2768340"/>
            <a:ext cx="4477469" cy="407181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58081" y="1857841"/>
            <a:ext cx="4499520" cy="910499"/>
          </a:xfrm>
        </p:spPr>
        <p:txBody>
          <a:bodyPr anchor="b"/>
          <a:lstStyle>
            <a:lvl1pPr marL="0" indent="0">
              <a:buNone/>
              <a:defRPr sz="2652" b="1"/>
            </a:lvl1pPr>
            <a:lvl2pPr marL="505252" indent="0">
              <a:buNone/>
              <a:defRPr sz="2210" b="1"/>
            </a:lvl2pPr>
            <a:lvl3pPr marL="1010503" indent="0">
              <a:buNone/>
              <a:defRPr sz="1989" b="1"/>
            </a:lvl3pPr>
            <a:lvl4pPr marL="1515755" indent="0">
              <a:buNone/>
              <a:defRPr sz="1768" b="1"/>
            </a:lvl4pPr>
            <a:lvl5pPr marL="2021007" indent="0">
              <a:buNone/>
              <a:defRPr sz="1768" b="1"/>
            </a:lvl5pPr>
            <a:lvl6pPr marL="2526259" indent="0">
              <a:buNone/>
              <a:defRPr sz="1768" b="1"/>
            </a:lvl6pPr>
            <a:lvl7pPr marL="3031510" indent="0">
              <a:buNone/>
              <a:defRPr sz="1768" b="1"/>
            </a:lvl7pPr>
            <a:lvl8pPr marL="3536762" indent="0">
              <a:buNone/>
              <a:defRPr sz="1768" b="1"/>
            </a:lvl8pPr>
            <a:lvl9pPr marL="4042014" indent="0">
              <a:buNone/>
              <a:defRPr sz="1768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58081" y="2768340"/>
            <a:ext cx="4499520" cy="407181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0902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473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365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019" y="505248"/>
            <a:ext cx="3413571" cy="1768369"/>
          </a:xfrm>
        </p:spPr>
        <p:txBody>
          <a:bodyPr anchor="b"/>
          <a:lstStyle>
            <a:lvl1pPr>
              <a:defRPr sz="3536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9520" y="1091198"/>
            <a:ext cx="5358081" cy="5385807"/>
          </a:xfrm>
        </p:spPr>
        <p:txBody>
          <a:bodyPr/>
          <a:lstStyle>
            <a:lvl1pPr>
              <a:defRPr sz="3536"/>
            </a:lvl1pPr>
            <a:lvl2pPr>
              <a:defRPr sz="3094"/>
            </a:lvl2pPr>
            <a:lvl3pPr>
              <a:defRPr sz="2652"/>
            </a:lvl3pPr>
            <a:lvl4pPr>
              <a:defRPr sz="2210"/>
            </a:lvl4pPr>
            <a:lvl5pPr>
              <a:defRPr sz="2210"/>
            </a:lvl5pPr>
            <a:lvl6pPr>
              <a:defRPr sz="2210"/>
            </a:lvl6pPr>
            <a:lvl7pPr>
              <a:defRPr sz="2210"/>
            </a:lvl7pPr>
            <a:lvl8pPr>
              <a:defRPr sz="2210"/>
            </a:lvl8pPr>
            <a:lvl9pPr>
              <a:defRPr sz="221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9019" y="2273617"/>
            <a:ext cx="3413571" cy="4212158"/>
          </a:xfrm>
        </p:spPr>
        <p:txBody>
          <a:bodyPr/>
          <a:lstStyle>
            <a:lvl1pPr marL="0" indent="0">
              <a:buNone/>
              <a:defRPr sz="1768"/>
            </a:lvl1pPr>
            <a:lvl2pPr marL="505252" indent="0">
              <a:buNone/>
              <a:defRPr sz="1547"/>
            </a:lvl2pPr>
            <a:lvl3pPr marL="1010503" indent="0">
              <a:buNone/>
              <a:defRPr sz="1326"/>
            </a:lvl3pPr>
            <a:lvl4pPr marL="1515755" indent="0">
              <a:buNone/>
              <a:defRPr sz="1105"/>
            </a:lvl4pPr>
            <a:lvl5pPr marL="2021007" indent="0">
              <a:buNone/>
              <a:defRPr sz="1105"/>
            </a:lvl5pPr>
            <a:lvl6pPr marL="2526259" indent="0">
              <a:buNone/>
              <a:defRPr sz="1105"/>
            </a:lvl6pPr>
            <a:lvl7pPr marL="3031510" indent="0">
              <a:buNone/>
              <a:defRPr sz="1105"/>
            </a:lvl7pPr>
            <a:lvl8pPr marL="3536762" indent="0">
              <a:buNone/>
              <a:defRPr sz="1105"/>
            </a:lvl8pPr>
            <a:lvl9pPr marL="4042014" indent="0">
              <a:buNone/>
              <a:defRPr sz="1105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15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019" y="505248"/>
            <a:ext cx="3413571" cy="1768369"/>
          </a:xfrm>
        </p:spPr>
        <p:txBody>
          <a:bodyPr anchor="b"/>
          <a:lstStyle>
            <a:lvl1pPr>
              <a:defRPr sz="3536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99520" y="1091198"/>
            <a:ext cx="5358081" cy="5385807"/>
          </a:xfrm>
        </p:spPr>
        <p:txBody>
          <a:bodyPr anchor="t"/>
          <a:lstStyle>
            <a:lvl1pPr marL="0" indent="0">
              <a:buNone/>
              <a:defRPr sz="3536"/>
            </a:lvl1pPr>
            <a:lvl2pPr marL="505252" indent="0">
              <a:buNone/>
              <a:defRPr sz="3094"/>
            </a:lvl2pPr>
            <a:lvl3pPr marL="1010503" indent="0">
              <a:buNone/>
              <a:defRPr sz="2652"/>
            </a:lvl3pPr>
            <a:lvl4pPr marL="1515755" indent="0">
              <a:buNone/>
              <a:defRPr sz="2210"/>
            </a:lvl4pPr>
            <a:lvl5pPr marL="2021007" indent="0">
              <a:buNone/>
              <a:defRPr sz="2210"/>
            </a:lvl5pPr>
            <a:lvl6pPr marL="2526259" indent="0">
              <a:buNone/>
              <a:defRPr sz="2210"/>
            </a:lvl6pPr>
            <a:lvl7pPr marL="3031510" indent="0">
              <a:buNone/>
              <a:defRPr sz="2210"/>
            </a:lvl7pPr>
            <a:lvl8pPr marL="3536762" indent="0">
              <a:buNone/>
              <a:defRPr sz="2210"/>
            </a:lvl8pPr>
            <a:lvl9pPr marL="4042014" indent="0">
              <a:buNone/>
              <a:defRPr sz="221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9019" y="2273617"/>
            <a:ext cx="3413571" cy="4212158"/>
          </a:xfrm>
        </p:spPr>
        <p:txBody>
          <a:bodyPr/>
          <a:lstStyle>
            <a:lvl1pPr marL="0" indent="0">
              <a:buNone/>
              <a:defRPr sz="1768"/>
            </a:lvl1pPr>
            <a:lvl2pPr marL="505252" indent="0">
              <a:buNone/>
              <a:defRPr sz="1547"/>
            </a:lvl2pPr>
            <a:lvl3pPr marL="1010503" indent="0">
              <a:buNone/>
              <a:defRPr sz="1326"/>
            </a:lvl3pPr>
            <a:lvl4pPr marL="1515755" indent="0">
              <a:buNone/>
              <a:defRPr sz="1105"/>
            </a:lvl4pPr>
            <a:lvl5pPr marL="2021007" indent="0">
              <a:buNone/>
              <a:defRPr sz="1105"/>
            </a:lvl5pPr>
            <a:lvl6pPr marL="2526259" indent="0">
              <a:buNone/>
              <a:defRPr sz="1105"/>
            </a:lvl6pPr>
            <a:lvl7pPr marL="3031510" indent="0">
              <a:buNone/>
              <a:defRPr sz="1105"/>
            </a:lvl7pPr>
            <a:lvl8pPr marL="3536762" indent="0">
              <a:buNone/>
              <a:defRPr sz="1105"/>
            </a:lvl8pPr>
            <a:lvl9pPr marL="4042014" indent="0">
              <a:buNone/>
              <a:defRPr sz="1105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48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7641" y="403499"/>
            <a:ext cx="9128582" cy="1464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7641" y="2017485"/>
            <a:ext cx="9128582" cy="4808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7641" y="7024357"/>
            <a:ext cx="2381369" cy="403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5713C-0A22-47E8-91DF-A2126AC68DBC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05905" y="7024357"/>
            <a:ext cx="3572054" cy="403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74853" y="7024357"/>
            <a:ext cx="2381369" cy="403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04BE6-53DF-46DE-9ECB-CB23127AF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943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txStyles>
    <p:titleStyle>
      <a:lvl1pPr algn="l" defTabSz="1010503" rtl="0" eaLnBrk="1" latinLnBrk="1" hangingPunct="1">
        <a:lnSpc>
          <a:spcPct val="90000"/>
        </a:lnSpc>
        <a:spcBef>
          <a:spcPct val="0"/>
        </a:spcBef>
        <a:buNone/>
        <a:defRPr sz="48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626" indent="-252626" algn="l" defTabSz="1010503" rtl="0" eaLnBrk="1" latinLnBrk="1" hangingPunct="1">
        <a:lnSpc>
          <a:spcPct val="90000"/>
        </a:lnSpc>
        <a:spcBef>
          <a:spcPts val="1105"/>
        </a:spcBef>
        <a:buFont typeface="Arial" panose="020B0604020202020204" pitchFamily="34" charset="0"/>
        <a:buChar char="•"/>
        <a:defRPr sz="3094" kern="1200">
          <a:solidFill>
            <a:schemeClr val="tx1"/>
          </a:solidFill>
          <a:latin typeface="+mn-lt"/>
          <a:ea typeface="+mn-ea"/>
          <a:cs typeface="+mn-cs"/>
        </a:defRPr>
      </a:lvl1pPr>
      <a:lvl2pPr marL="757878" indent="-252626" algn="l" defTabSz="1010503" rtl="0" eaLnBrk="1" latinLnBrk="1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2652" kern="1200">
          <a:solidFill>
            <a:schemeClr val="tx1"/>
          </a:solidFill>
          <a:latin typeface="+mn-lt"/>
          <a:ea typeface="+mn-ea"/>
          <a:cs typeface="+mn-cs"/>
        </a:defRPr>
      </a:lvl2pPr>
      <a:lvl3pPr marL="1263129" indent="-252626" algn="l" defTabSz="1010503" rtl="0" eaLnBrk="1" latinLnBrk="1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2210" kern="1200">
          <a:solidFill>
            <a:schemeClr val="tx1"/>
          </a:solidFill>
          <a:latin typeface="+mn-lt"/>
          <a:ea typeface="+mn-ea"/>
          <a:cs typeface="+mn-cs"/>
        </a:defRPr>
      </a:lvl3pPr>
      <a:lvl4pPr marL="1768381" indent="-252626" algn="l" defTabSz="1010503" rtl="0" eaLnBrk="1" latinLnBrk="1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89" kern="1200">
          <a:solidFill>
            <a:schemeClr val="tx1"/>
          </a:solidFill>
          <a:latin typeface="+mn-lt"/>
          <a:ea typeface="+mn-ea"/>
          <a:cs typeface="+mn-cs"/>
        </a:defRPr>
      </a:lvl4pPr>
      <a:lvl5pPr marL="2273633" indent="-252626" algn="l" defTabSz="1010503" rtl="0" eaLnBrk="1" latinLnBrk="1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89" kern="1200">
          <a:solidFill>
            <a:schemeClr val="tx1"/>
          </a:solidFill>
          <a:latin typeface="+mn-lt"/>
          <a:ea typeface="+mn-ea"/>
          <a:cs typeface="+mn-cs"/>
        </a:defRPr>
      </a:lvl5pPr>
      <a:lvl6pPr marL="2778884" indent="-252626" algn="l" defTabSz="1010503" rtl="0" eaLnBrk="1" latinLnBrk="1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89" kern="1200">
          <a:solidFill>
            <a:schemeClr val="tx1"/>
          </a:solidFill>
          <a:latin typeface="+mn-lt"/>
          <a:ea typeface="+mn-ea"/>
          <a:cs typeface="+mn-cs"/>
        </a:defRPr>
      </a:lvl6pPr>
      <a:lvl7pPr marL="3284136" indent="-252626" algn="l" defTabSz="1010503" rtl="0" eaLnBrk="1" latinLnBrk="1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89" kern="1200">
          <a:solidFill>
            <a:schemeClr val="tx1"/>
          </a:solidFill>
          <a:latin typeface="+mn-lt"/>
          <a:ea typeface="+mn-ea"/>
          <a:cs typeface="+mn-cs"/>
        </a:defRPr>
      </a:lvl7pPr>
      <a:lvl8pPr marL="3789388" indent="-252626" algn="l" defTabSz="1010503" rtl="0" eaLnBrk="1" latinLnBrk="1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89" kern="1200">
          <a:solidFill>
            <a:schemeClr val="tx1"/>
          </a:solidFill>
          <a:latin typeface="+mn-lt"/>
          <a:ea typeface="+mn-ea"/>
          <a:cs typeface="+mn-cs"/>
        </a:defRPr>
      </a:lvl8pPr>
      <a:lvl9pPr marL="4294640" indent="-252626" algn="l" defTabSz="1010503" rtl="0" eaLnBrk="1" latinLnBrk="1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0503" rtl="0" eaLnBrk="1" latinLnBrk="1" hangingPunct="1">
        <a:defRPr sz="1989" kern="1200">
          <a:solidFill>
            <a:schemeClr val="tx1"/>
          </a:solidFill>
          <a:latin typeface="+mn-lt"/>
          <a:ea typeface="+mn-ea"/>
          <a:cs typeface="+mn-cs"/>
        </a:defRPr>
      </a:lvl1pPr>
      <a:lvl2pPr marL="505252" algn="l" defTabSz="1010503" rtl="0" eaLnBrk="1" latinLnBrk="1" hangingPunct="1">
        <a:defRPr sz="1989" kern="1200">
          <a:solidFill>
            <a:schemeClr val="tx1"/>
          </a:solidFill>
          <a:latin typeface="+mn-lt"/>
          <a:ea typeface="+mn-ea"/>
          <a:cs typeface="+mn-cs"/>
        </a:defRPr>
      </a:lvl2pPr>
      <a:lvl3pPr marL="1010503" algn="l" defTabSz="1010503" rtl="0" eaLnBrk="1" latinLnBrk="1" hangingPunct="1">
        <a:defRPr sz="1989" kern="1200">
          <a:solidFill>
            <a:schemeClr val="tx1"/>
          </a:solidFill>
          <a:latin typeface="+mn-lt"/>
          <a:ea typeface="+mn-ea"/>
          <a:cs typeface="+mn-cs"/>
        </a:defRPr>
      </a:lvl3pPr>
      <a:lvl4pPr marL="1515755" algn="l" defTabSz="1010503" rtl="0" eaLnBrk="1" latinLnBrk="1" hangingPunct="1">
        <a:defRPr sz="1989" kern="1200">
          <a:solidFill>
            <a:schemeClr val="tx1"/>
          </a:solidFill>
          <a:latin typeface="+mn-lt"/>
          <a:ea typeface="+mn-ea"/>
          <a:cs typeface="+mn-cs"/>
        </a:defRPr>
      </a:lvl4pPr>
      <a:lvl5pPr marL="2021007" algn="l" defTabSz="1010503" rtl="0" eaLnBrk="1" latinLnBrk="1" hangingPunct="1">
        <a:defRPr sz="1989" kern="1200">
          <a:solidFill>
            <a:schemeClr val="tx1"/>
          </a:solidFill>
          <a:latin typeface="+mn-lt"/>
          <a:ea typeface="+mn-ea"/>
          <a:cs typeface="+mn-cs"/>
        </a:defRPr>
      </a:lvl5pPr>
      <a:lvl6pPr marL="2526259" algn="l" defTabSz="1010503" rtl="0" eaLnBrk="1" latinLnBrk="1" hangingPunct="1">
        <a:defRPr sz="1989" kern="1200">
          <a:solidFill>
            <a:schemeClr val="tx1"/>
          </a:solidFill>
          <a:latin typeface="+mn-lt"/>
          <a:ea typeface="+mn-ea"/>
          <a:cs typeface="+mn-cs"/>
        </a:defRPr>
      </a:lvl6pPr>
      <a:lvl7pPr marL="3031510" algn="l" defTabSz="1010503" rtl="0" eaLnBrk="1" latinLnBrk="1" hangingPunct="1">
        <a:defRPr sz="1989" kern="1200">
          <a:solidFill>
            <a:schemeClr val="tx1"/>
          </a:solidFill>
          <a:latin typeface="+mn-lt"/>
          <a:ea typeface="+mn-ea"/>
          <a:cs typeface="+mn-cs"/>
        </a:defRPr>
      </a:lvl7pPr>
      <a:lvl8pPr marL="3536762" algn="l" defTabSz="1010503" rtl="0" eaLnBrk="1" latinLnBrk="1" hangingPunct="1">
        <a:defRPr sz="1989" kern="1200">
          <a:solidFill>
            <a:schemeClr val="tx1"/>
          </a:solidFill>
          <a:latin typeface="+mn-lt"/>
          <a:ea typeface="+mn-ea"/>
          <a:cs typeface="+mn-cs"/>
        </a:defRPr>
      </a:lvl8pPr>
      <a:lvl9pPr marL="4042014" algn="l" defTabSz="1010503" rtl="0" eaLnBrk="1" latinLnBrk="1" hangingPunct="1">
        <a:defRPr sz="198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2658050" y="1475543"/>
            <a:ext cx="5267789" cy="555708"/>
            <a:chOff x="2516832" y="650775"/>
            <a:chExt cx="4704518" cy="561456"/>
          </a:xfrm>
        </p:grpSpPr>
        <p:sp>
          <p:nvSpPr>
            <p:cNvPr id="15" name="TextBox 3"/>
            <p:cNvSpPr txBox="1">
              <a:spLocks noChangeArrowheads="1"/>
            </p:cNvSpPr>
            <p:nvPr/>
          </p:nvSpPr>
          <p:spPr bwMode="auto">
            <a:xfrm>
              <a:off x="2516832" y="683061"/>
              <a:ext cx="4704518" cy="4664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ko-KR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charset="0"/>
                </a:rPr>
                <a:t>DECISION TREE </a:t>
              </a:r>
              <a:r>
                <a:rPr lang="ko-KR" altLang="en-US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charset="0"/>
                </a:rPr>
                <a:t>수집 데이터 설명 자료</a:t>
              </a:r>
              <a:endPara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charset="0"/>
              </a:endParaRPr>
            </a:p>
          </p:txBody>
        </p:sp>
        <p:sp>
          <p:nvSpPr>
            <p:cNvPr id="23" name="Line 9"/>
            <p:cNvSpPr>
              <a:spLocks noChangeShapeType="1"/>
            </p:cNvSpPr>
            <p:nvPr/>
          </p:nvSpPr>
          <p:spPr bwMode="auto">
            <a:xfrm>
              <a:off x="2529066" y="650775"/>
              <a:ext cx="4680000" cy="0"/>
            </a:xfrm>
            <a:prstGeom prst="line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</p:spPr>
          <p:txBody>
            <a:bodyPr/>
            <a:lstStyle/>
            <a:p>
              <a:endParaRPr lang="ko-KR" altLang="en-US" sz="280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4" name="Line 10"/>
            <p:cNvSpPr>
              <a:spLocks noChangeShapeType="1"/>
            </p:cNvSpPr>
            <p:nvPr/>
          </p:nvSpPr>
          <p:spPr bwMode="auto">
            <a:xfrm>
              <a:off x="2529066" y="1212231"/>
              <a:ext cx="4680000" cy="0"/>
            </a:xfrm>
            <a:prstGeom prst="line">
              <a:avLst/>
            </a:prstGeom>
            <a:noFill/>
            <a:ln w="38100" cmpd="dbl">
              <a:solidFill>
                <a:srgbClr val="808080"/>
              </a:solidFill>
              <a:round/>
              <a:headEnd/>
              <a:tailEnd/>
            </a:ln>
          </p:spPr>
          <p:txBody>
            <a:bodyPr/>
            <a:lstStyle/>
            <a:p>
              <a:endParaRPr lang="ko-KR" altLang="en-US" sz="280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4245796" y="4571625"/>
            <a:ext cx="209224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charset="0"/>
              </a:rPr>
              <a:t>2020254013</a:t>
            </a:r>
          </a:p>
          <a:p>
            <a:pPr algn="ctr"/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charset="0"/>
              </a:rPr>
              <a:t>김병근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charset="0"/>
            </a:endParaRPr>
          </a:p>
          <a:p>
            <a:pPr algn="ctr"/>
            <a:endParaRPr lang="en-US" altLang="ko-KR" sz="16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charset="0"/>
            </a:endParaRPr>
          </a:p>
          <a:p>
            <a:pPr algn="ctr"/>
            <a:r>
              <a:rPr lang="en-US" altLang="ko-KR" sz="1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charset="0"/>
              </a:rPr>
              <a:t>2021.4.29</a:t>
            </a:r>
            <a:endParaRPr lang="en-US" altLang="ko-KR" sz="1600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671749" y="1075433"/>
            <a:ext cx="21210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charset="0"/>
              </a:rPr>
              <a:t>산업인공지능 개론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9975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239450" y="50037"/>
            <a:ext cx="8321062" cy="582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</a:pPr>
            <a:r>
              <a:rPr lang="en-US" altLang="ko-KR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1. </a:t>
            </a:r>
            <a:r>
              <a:rPr lang="ko-KR" altLang="en-US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장비의 상태 </a:t>
            </a:r>
            <a:r>
              <a:rPr lang="en-US" altLang="ko-KR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EVENT </a:t>
            </a:r>
            <a:r>
              <a:rPr lang="ko-KR" altLang="en-US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데이터 수집</a:t>
            </a:r>
            <a:endParaRPr lang="ko-KR" altLang="en-US" sz="2652" b="1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930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직사각형 74"/>
          <p:cNvSpPr/>
          <p:nvPr/>
        </p:nvSpPr>
        <p:spPr>
          <a:xfrm>
            <a:off x="363610" y="4231891"/>
            <a:ext cx="10060550" cy="2884034"/>
          </a:xfrm>
          <a:prstGeom prst="rect">
            <a:avLst/>
          </a:prstGeom>
          <a:noFill/>
          <a:ln w="76200" cap="sq">
            <a:solidFill>
              <a:schemeClr val="bg1">
                <a:lumMod val="9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latinLnBrk="0"/>
            <a:endParaRPr lang="ko-KR" altLang="en-US" sz="160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363610" y="4271026"/>
            <a:ext cx="10060550" cy="3194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defTabSz="648675" ea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800" b="1" kern="0" spc="-5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BMS - PACK </a:t>
            </a:r>
            <a:r>
              <a:rPr lang="ko-KR" altLang="en-US" sz="1800" b="1" kern="0" spc="-5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검사 공정</a:t>
            </a:r>
            <a:endParaRPr lang="en-US" altLang="ko-KR" sz="1600" b="1" kern="0" spc="-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239450" y="50037"/>
            <a:ext cx="8321062" cy="582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</a:pPr>
            <a:r>
              <a:rPr lang="en-US" altLang="ko-KR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1. ESS </a:t>
            </a:r>
            <a:r>
              <a:rPr lang="ko-KR" altLang="en-US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제품 제조 공정도</a:t>
            </a:r>
            <a:r>
              <a:rPr lang="en-US" altLang="ko-KR" sz="2652" b="1" dirty="0" smtClean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</a:t>
            </a:r>
            <a:r>
              <a:rPr lang="ko-KR" altLang="en-US" sz="2652" b="1" dirty="0" smtClean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검사장비에 한함</a:t>
            </a:r>
            <a:r>
              <a:rPr lang="en-US" altLang="ko-KR" sz="2652" b="1" dirty="0" smtClean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)</a:t>
            </a:r>
            <a:endParaRPr lang="ko-KR" altLang="en-US" sz="2652" b="1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363610" y="924358"/>
            <a:ext cx="10060550" cy="3095942"/>
          </a:xfrm>
          <a:prstGeom prst="rect">
            <a:avLst/>
          </a:prstGeom>
          <a:noFill/>
          <a:ln w="76200" cap="sq">
            <a:solidFill>
              <a:schemeClr val="bg1">
                <a:lumMod val="9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latinLnBrk="0"/>
            <a:endParaRPr lang="ko-KR" altLang="en-US" sz="160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9" name="직사각형 88"/>
          <p:cNvSpPr/>
          <p:nvPr/>
        </p:nvSpPr>
        <p:spPr>
          <a:xfrm>
            <a:off x="363610" y="963493"/>
            <a:ext cx="10060550" cy="3194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defTabSz="648675" eaLnBrk="0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800" b="1" kern="0" spc="-5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BMS – PCB </a:t>
            </a:r>
            <a:r>
              <a:rPr lang="ko-KR" altLang="en-US" sz="1800" b="1" kern="0" spc="-5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검사 공정</a:t>
            </a:r>
            <a:endParaRPr lang="en-US" altLang="ko-KR" sz="1800" b="1" kern="0" spc="-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직사각형 39"/>
          <p:cNvSpPr/>
          <p:nvPr/>
        </p:nvSpPr>
        <p:spPr bwMode="auto">
          <a:xfrm>
            <a:off x="2289086" y="1414012"/>
            <a:ext cx="1464609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SPI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1" name="직사각형 40"/>
          <p:cNvSpPr/>
          <p:nvPr/>
        </p:nvSpPr>
        <p:spPr bwMode="auto">
          <a:xfrm>
            <a:off x="3884651" y="1414012"/>
            <a:ext cx="1464609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AOI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2" name="직사각형 41"/>
          <p:cNvSpPr/>
          <p:nvPr/>
        </p:nvSpPr>
        <p:spPr bwMode="auto">
          <a:xfrm>
            <a:off x="2318663" y="4819171"/>
            <a:ext cx="1464609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OCV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7" name="직사각형 56"/>
          <p:cNvSpPr/>
          <p:nvPr/>
        </p:nvSpPr>
        <p:spPr bwMode="auto">
          <a:xfrm>
            <a:off x="5480216" y="1414012"/>
            <a:ext cx="1126427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ICT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8" name="직사각형 57"/>
          <p:cNvSpPr/>
          <p:nvPr/>
        </p:nvSpPr>
        <p:spPr bwMode="auto">
          <a:xfrm>
            <a:off x="3943805" y="4819171"/>
            <a:ext cx="1126427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IR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9" name="직사각형 58"/>
          <p:cNvSpPr/>
          <p:nvPr/>
        </p:nvSpPr>
        <p:spPr bwMode="auto">
          <a:xfrm>
            <a:off x="6737599" y="1414012"/>
            <a:ext cx="1316723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Firmware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0" name="직사각형 59"/>
          <p:cNvSpPr/>
          <p:nvPr/>
        </p:nvSpPr>
        <p:spPr bwMode="auto">
          <a:xfrm>
            <a:off x="5230765" y="4819171"/>
            <a:ext cx="1316723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AGING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1" name="직사각형 60"/>
          <p:cNvSpPr/>
          <p:nvPr/>
        </p:nvSpPr>
        <p:spPr bwMode="auto">
          <a:xfrm>
            <a:off x="8185278" y="1414012"/>
            <a:ext cx="1316723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Function Test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833453" y="1422015"/>
            <a:ext cx="1324677" cy="31942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defTabSz="648675" eaLnBrk="0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500" b="1" kern="0" spc="-5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PCB</a:t>
            </a:r>
            <a:endParaRPr lang="en-US" altLang="ko-KR" sz="1200" b="1" kern="0" spc="-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4" name="직사각형 63"/>
          <p:cNvSpPr/>
          <p:nvPr/>
        </p:nvSpPr>
        <p:spPr bwMode="auto">
          <a:xfrm>
            <a:off x="6708021" y="4819171"/>
            <a:ext cx="1316723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Function Test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5" name="직사각형 64"/>
          <p:cNvSpPr/>
          <p:nvPr/>
        </p:nvSpPr>
        <p:spPr bwMode="auto">
          <a:xfrm>
            <a:off x="8185278" y="4819171"/>
            <a:ext cx="1316723" cy="3354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3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치수검사</a:t>
            </a:r>
            <a:endParaRPr lang="en-US" altLang="ko-KR" sz="13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833453" y="4827174"/>
            <a:ext cx="1324677" cy="31942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defTabSz="648675" eaLnBrk="0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500" b="1" kern="0" spc="-5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PACK </a:t>
            </a:r>
            <a:endParaRPr lang="en-US" altLang="ko-KR" sz="1200" b="1" kern="0" spc="-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7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39450" y="4056421"/>
            <a:ext cx="935376" cy="865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71" name="직선 연결선 70"/>
          <p:cNvCxnSpPr/>
          <p:nvPr/>
        </p:nvCxnSpPr>
        <p:spPr>
          <a:xfrm flipV="1">
            <a:off x="3943805" y="1814525"/>
            <a:ext cx="972398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그림 71"/>
          <p:cNvPicPr>
            <a:picLocks noChangeAspect="1"/>
          </p:cNvPicPr>
          <p:nvPr/>
        </p:nvPicPr>
        <p:blipFill rotWithShape="1">
          <a:blip r:embed="rId3"/>
          <a:srcRect r="3350" b="21765"/>
          <a:stretch/>
        </p:blipFill>
        <p:spPr>
          <a:xfrm rot="10800000">
            <a:off x="2697197" y="1960518"/>
            <a:ext cx="2546108" cy="1896871"/>
          </a:xfrm>
          <a:prstGeom prst="rect">
            <a:avLst/>
          </a:prstGeom>
        </p:spPr>
      </p:pic>
      <p:sp>
        <p:nvSpPr>
          <p:cNvPr id="73" name="직사각형 72"/>
          <p:cNvSpPr/>
          <p:nvPr/>
        </p:nvSpPr>
        <p:spPr>
          <a:xfrm>
            <a:off x="3277179" y="2403013"/>
            <a:ext cx="497562" cy="386993"/>
          </a:xfrm>
          <a:prstGeom prst="rect">
            <a:avLst/>
          </a:prstGeom>
          <a:solidFill>
            <a:srgbClr val="FF0000">
              <a:alpha val="1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4" name="그림 7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5306185" y="1960518"/>
            <a:ext cx="1165882" cy="6793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7" name="그림 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806" y="5496985"/>
            <a:ext cx="2901806" cy="1488517"/>
          </a:xfrm>
          <a:prstGeom prst="rect">
            <a:avLst/>
          </a:prstGeom>
        </p:spPr>
      </p:pic>
      <p:pic>
        <p:nvPicPr>
          <p:cNvPr id="78" name="그림 77"/>
          <p:cNvPicPr>
            <a:picLocks noChangeAspect="1"/>
          </p:cNvPicPr>
          <p:nvPr/>
        </p:nvPicPr>
        <p:blipFill rotWithShape="1">
          <a:blip r:embed="rId5"/>
          <a:srcRect l="33554" t="47235" r="29212" b="37869"/>
          <a:stretch/>
        </p:blipFill>
        <p:spPr>
          <a:xfrm>
            <a:off x="2742799" y="5524160"/>
            <a:ext cx="3006018" cy="6168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9" name="그림 3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rot="1621166">
            <a:off x="316444" y="810515"/>
            <a:ext cx="435008" cy="465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0" name="꺾인 연결선 120"/>
          <p:cNvCxnSpPr/>
          <p:nvPr/>
        </p:nvCxnSpPr>
        <p:spPr>
          <a:xfrm rot="5400000">
            <a:off x="2021439" y="4050646"/>
            <a:ext cx="2029060" cy="1642549"/>
          </a:xfrm>
          <a:prstGeom prst="bentConnector3">
            <a:avLst>
              <a:gd name="adj1" fmla="val 50000"/>
            </a:avLst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1926" y="5304956"/>
            <a:ext cx="2298508" cy="1986439"/>
          </a:xfrm>
          <a:prstGeom prst="rect">
            <a:avLst/>
          </a:prstGeom>
        </p:spPr>
      </p:pic>
      <p:cxnSp>
        <p:nvCxnSpPr>
          <p:cNvPr id="81" name="꺾인 연결선 120"/>
          <p:cNvCxnSpPr/>
          <p:nvPr/>
        </p:nvCxnSpPr>
        <p:spPr>
          <a:xfrm flipV="1">
            <a:off x="3753695" y="5742176"/>
            <a:ext cx="4199680" cy="781926"/>
          </a:xfrm>
          <a:prstGeom prst="bentConnector3">
            <a:avLst>
              <a:gd name="adj1" fmla="val 50000"/>
            </a:avLst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/>
          <p:cNvSpPr/>
          <p:nvPr/>
        </p:nvSpPr>
        <p:spPr>
          <a:xfrm>
            <a:off x="8470644" y="5742176"/>
            <a:ext cx="1112520" cy="13401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defTabSz="648675" eaLnBrk="0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200" b="1" kern="0" spc="-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1220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6" y="1869747"/>
            <a:ext cx="10430892" cy="3178503"/>
          </a:xfrm>
          <a:prstGeom prst="rect">
            <a:avLst/>
          </a:prstGeom>
        </p:spPr>
      </p:pic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239450" y="50037"/>
            <a:ext cx="8321062" cy="582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</a:pPr>
            <a:r>
              <a:rPr lang="en-US" altLang="ko-KR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1. ESS </a:t>
            </a:r>
            <a:r>
              <a:rPr lang="ko-KR" altLang="en-US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제품 제조 공정도</a:t>
            </a:r>
            <a:r>
              <a:rPr lang="en-US" altLang="ko-KR" sz="2652" b="1" dirty="0" smtClean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</a:t>
            </a:r>
            <a:r>
              <a:rPr lang="ko-KR" altLang="en-US" sz="2652" b="1" dirty="0" smtClean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검사장비에 한함</a:t>
            </a:r>
            <a:r>
              <a:rPr lang="en-US" altLang="ko-KR" sz="2652" b="1" dirty="0" smtClean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)</a:t>
            </a:r>
            <a:endParaRPr lang="ko-KR" altLang="en-US" sz="2652" b="1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0965" y="3844608"/>
            <a:ext cx="10512897" cy="12036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defTabSz="648675" eaLnBrk="0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200" b="1" kern="0" spc="-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02005" y="1869747"/>
            <a:ext cx="9551670" cy="13401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defTabSz="648675" eaLnBrk="0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200" b="1" kern="0" spc="-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290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363610" y="641847"/>
            <a:ext cx="9621638" cy="418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15782" indent="-315782" eaLnBrk="0" hangingPunct="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검사 설비를 기준으로</a:t>
            </a:r>
            <a:r>
              <a:rPr lang="en-US" altLang="ko-KR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앞 공정에 </a:t>
            </a:r>
            <a:r>
              <a:rPr lang="en-US" altLang="ko-KR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NG </a:t>
            </a:r>
            <a:r>
              <a:rPr lang="ko-KR" altLang="en-US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횟수에 따른 </a:t>
            </a:r>
            <a:r>
              <a:rPr lang="ko-KR" altLang="en-US" sz="1768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뒷</a:t>
            </a:r>
            <a:r>
              <a:rPr lang="ko-KR" altLang="en-US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공정 </a:t>
            </a:r>
            <a:r>
              <a:rPr lang="en-US" altLang="ko-KR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NG </a:t>
            </a:r>
            <a:r>
              <a:rPr lang="ko-KR" altLang="en-US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발생률</a:t>
            </a:r>
            <a:r>
              <a:rPr lang="en-US" altLang="ko-KR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(?)</a:t>
            </a: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239450" y="50037"/>
            <a:ext cx="8321062" cy="582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</a:pPr>
            <a:r>
              <a:rPr lang="en-US" altLang="ko-KR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2. Case 1</a:t>
            </a:r>
            <a:endParaRPr lang="ko-KR" altLang="en-US" sz="2652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3154680" y="1330008"/>
            <a:ext cx="2596896" cy="31942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defTabSz="648675" eaLnBrk="0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500" b="1" kern="0" spc="-5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BARCODE</a:t>
            </a:r>
            <a:endParaRPr lang="en-US" altLang="ko-KR" sz="1200" b="1" kern="0" spc="-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타원 39"/>
          <p:cNvSpPr/>
          <p:nvPr/>
        </p:nvSpPr>
        <p:spPr bwMode="auto">
          <a:xfrm>
            <a:off x="1486093" y="2125483"/>
            <a:ext cx="1750883" cy="984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BMS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Function Test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5" name="직선 화살표 연결선 4"/>
          <p:cNvCxnSpPr>
            <a:stCxn id="95" idx="2"/>
            <a:endCxn id="40" idx="0"/>
          </p:cNvCxnSpPr>
          <p:nvPr/>
        </p:nvCxnSpPr>
        <p:spPr>
          <a:xfrm flipH="1">
            <a:off x="2361535" y="1649432"/>
            <a:ext cx="2091593" cy="476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937516" y="1765174"/>
            <a:ext cx="105349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NG = 0 </a:t>
            </a:r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없음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7" name="타원 56"/>
          <p:cNvSpPr/>
          <p:nvPr/>
        </p:nvSpPr>
        <p:spPr bwMode="auto">
          <a:xfrm>
            <a:off x="7310821" y="2125483"/>
            <a:ext cx="1750883" cy="9846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BMS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Function Test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7762244" y="1765174"/>
            <a:ext cx="130837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NG &gt;= 1</a:t>
            </a:r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회 이상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59" name="직선 화살표 연결선 58"/>
          <p:cNvCxnSpPr>
            <a:stCxn id="95" idx="2"/>
            <a:endCxn id="57" idx="1"/>
          </p:cNvCxnSpPr>
          <p:nvPr/>
        </p:nvCxnSpPr>
        <p:spPr>
          <a:xfrm>
            <a:off x="4453128" y="1649432"/>
            <a:ext cx="3114104" cy="620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타원 59"/>
          <p:cNvSpPr/>
          <p:nvPr/>
        </p:nvSpPr>
        <p:spPr bwMode="auto">
          <a:xfrm>
            <a:off x="850427" y="3529004"/>
            <a:ext cx="1750883" cy="984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PACK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OCV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1" name="타원 60"/>
          <p:cNvSpPr/>
          <p:nvPr/>
        </p:nvSpPr>
        <p:spPr bwMode="auto">
          <a:xfrm>
            <a:off x="2843819" y="3529004"/>
            <a:ext cx="1750883" cy="9846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PACK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OCV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2" name="타원 61"/>
          <p:cNvSpPr/>
          <p:nvPr/>
        </p:nvSpPr>
        <p:spPr bwMode="auto">
          <a:xfrm>
            <a:off x="318044" y="4879668"/>
            <a:ext cx="1750883" cy="984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PACK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Aging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4" name="타원 63"/>
          <p:cNvSpPr/>
          <p:nvPr/>
        </p:nvSpPr>
        <p:spPr bwMode="auto">
          <a:xfrm>
            <a:off x="2238284" y="4879668"/>
            <a:ext cx="1750883" cy="9846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PACK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Aging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5" name="직선 화살표 연결선 64"/>
          <p:cNvCxnSpPr>
            <a:stCxn id="40" idx="4"/>
            <a:endCxn id="60" idx="0"/>
          </p:cNvCxnSpPr>
          <p:nvPr/>
        </p:nvCxnSpPr>
        <p:spPr>
          <a:xfrm flipH="1">
            <a:off x="1725869" y="3110103"/>
            <a:ext cx="635666" cy="418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/>
          <p:cNvCxnSpPr>
            <a:stCxn id="40" idx="4"/>
            <a:endCxn id="61" idx="0"/>
          </p:cNvCxnSpPr>
          <p:nvPr/>
        </p:nvCxnSpPr>
        <p:spPr>
          <a:xfrm>
            <a:off x="2361535" y="3110103"/>
            <a:ext cx="1357726" cy="418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stCxn id="60" idx="4"/>
            <a:endCxn id="62" idx="0"/>
          </p:cNvCxnSpPr>
          <p:nvPr/>
        </p:nvCxnSpPr>
        <p:spPr>
          <a:xfrm flipH="1">
            <a:off x="1193486" y="4513624"/>
            <a:ext cx="532383" cy="366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>
            <a:stCxn id="60" idx="4"/>
            <a:endCxn id="64" idx="0"/>
          </p:cNvCxnSpPr>
          <p:nvPr/>
        </p:nvCxnSpPr>
        <p:spPr>
          <a:xfrm>
            <a:off x="1725869" y="4513624"/>
            <a:ext cx="1387857" cy="366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184699" y="3190966"/>
            <a:ext cx="105349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NG = 0 </a:t>
            </a:r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없음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282576" y="3190966"/>
            <a:ext cx="130837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NG &gt;= 1</a:t>
            </a:r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회 이상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타원 24"/>
          <p:cNvSpPr/>
          <p:nvPr/>
        </p:nvSpPr>
        <p:spPr bwMode="auto">
          <a:xfrm>
            <a:off x="186633" y="6388163"/>
            <a:ext cx="1750883" cy="984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PACK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Function Test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26" name="타원 25"/>
          <p:cNvSpPr/>
          <p:nvPr/>
        </p:nvSpPr>
        <p:spPr bwMode="auto">
          <a:xfrm>
            <a:off x="2106873" y="6388163"/>
            <a:ext cx="1750883" cy="9846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PACK</a:t>
            </a:r>
          </a:p>
          <a:p>
            <a:pPr algn="ctr">
              <a:defRPr/>
            </a:pP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Function </a:t>
            </a: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Test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530513" y="4598569"/>
            <a:ext cx="105349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NG = 0 </a:t>
            </a:r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없음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28390" y="4598569"/>
            <a:ext cx="130837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NG &gt;= 1</a:t>
            </a:r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회 이상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373295" y="6151593"/>
            <a:ext cx="105349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NG = 0 </a:t>
            </a:r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없음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471172" y="6151593"/>
            <a:ext cx="130837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NG &gt;= 1</a:t>
            </a:r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회 이상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33" name="직선 화살표 연결선 32"/>
          <p:cNvCxnSpPr>
            <a:stCxn id="62" idx="4"/>
            <a:endCxn id="26" idx="0"/>
          </p:cNvCxnSpPr>
          <p:nvPr/>
        </p:nvCxnSpPr>
        <p:spPr>
          <a:xfrm>
            <a:off x="1193486" y="5864288"/>
            <a:ext cx="1788829" cy="523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stCxn id="62" idx="4"/>
          </p:cNvCxnSpPr>
          <p:nvPr/>
        </p:nvCxnSpPr>
        <p:spPr>
          <a:xfrm flipH="1">
            <a:off x="1115273" y="5864288"/>
            <a:ext cx="78213" cy="366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그림 40"/>
          <p:cNvPicPr>
            <a:picLocks noChangeAspect="1"/>
          </p:cNvPicPr>
          <p:nvPr/>
        </p:nvPicPr>
        <p:blipFill rotWithShape="1">
          <a:blip r:embed="rId2"/>
          <a:srcRect l="33554" t="47235" r="47473" b="39676"/>
          <a:stretch/>
        </p:blipFill>
        <p:spPr>
          <a:xfrm>
            <a:off x="5669280" y="1204160"/>
            <a:ext cx="1531723" cy="542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202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363610" y="641847"/>
            <a:ext cx="9621638" cy="418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15782" indent="-315782" eaLnBrk="0" hangingPunct="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단일 검사 장비 內</a:t>
            </a:r>
            <a:r>
              <a:rPr lang="en-US" altLang="ko-KR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검사 항목별 </a:t>
            </a:r>
            <a:r>
              <a:rPr lang="en-US" altLang="ko-KR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SPEC/</a:t>
            </a:r>
            <a:r>
              <a:rPr lang="ko-KR" altLang="en-US" sz="1768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결과 값을 기준으로 분포도 분류</a:t>
            </a:r>
            <a:endParaRPr lang="en-US" altLang="ko-KR" sz="1768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239450" y="50037"/>
            <a:ext cx="8321062" cy="582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120000"/>
              </a:lnSpc>
            </a:pPr>
            <a:r>
              <a:rPr lang="en-US" altLang="ko-KR" sz="2652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2. Case 2</a:t>
            </a:r>
            <a:endParaRPr lang="ko-KR" altLang="en-US" sz="2652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3154680" y="1330008"/>
            <a:ext cx="2596896" cy="31942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/>
          <a:p>
            <a:pPr algn="ctr" defTabSz="648675" eaLnBrk="0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500" b="1" kern="0" spc="-5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BARCODE</a:t>
            </a:r>
            <a:endParaRPr lang="en-US" altLang="ko-KR" sz="1200" b="1" kern="0" spc="-5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0" name="타원 39"/>
          <p:cNvSpPr/>
          <p:nvPr/>
        </p:nvSpPr>
        <p:spPr bwMode="auto">
          <a:xfrm>
            <a:off x="1486093" y="2325508"/>
            <a:ext cx="1750883" cy="984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소비 전류 측정</a:t>
            </a:r>
            <a:endParaRPr lang="en-US" altLang="ko-KR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</a:t>
            </a:r>
            <a:r>
              <a:rPr lang="ko-KR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누설 전류 확인</a:t>
            </a: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)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5" name="직선 화살표 연결선 4"/>
          <p:cNvCxnSpPr>
            <a:stCxn id="95" idx="2"/>
            <a:endCxn id="40" idx="0"/>
          </p:cNvCxnSpPr>
          <p:nvPr/>
        </p:nvCxnSpPr>
        <p:spPr>
          <a:xfrm flipH="1">
            <a:off x="2361535" y="1649432"/>
            <a:ext cx="2091593" cy="676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937516" y="1965199"/>
            <a:ext cx="1098378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전류 </a:t>
            </a: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&lt;= 75A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7" name="타원 56"/>
          <p:cNvSpPr/>
          <p:nvPr/>
        </p:nvSpPr>
        <p:spPr bwMode="auto">
          <a:xfrm>
            <a:off x="7310821" y="2325508"/>
            <a:ext cx="1750883" cy="9846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소비 전류 측정</a:t>
            </a:r>
            <a:endParaRPr lang="en-US" altLang="ko-KR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</a:t>
            </a:r>
            <a:r>
              <a:rPr lang="ko-KR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누설 전류 확인</a:t>
            </a: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)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7762244" y="1965199"/>
            <a:ext cx="99578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전류 </a:t>
            </a:r>
            <a:r>
              <a:rPr lang="en-US" altLang="ko-KR" sz="1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&gt;</a:t>
            </a: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 75A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59" name="직선 화살표 연결선 58"/>
          <p:cNvCxnSpPr>
            <a:stCxn id="95" idx="2"/>
            <a:endCxn id="57" idx="0"/>
          </p:cNvCxnSpPr>
          <p:nvPr/>
        </p:nvCxnSpPr>
        <p:spPr>
          <a:xfrm>
            <a:off x="4453128" y="1649432"/>
            <a:ext cx="3733135" cy="676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타원 59"/>
          <p:cNvSpPr/>
          <p:nvPr/>
        </p:nvSpPr>
        <p:spPr bwMode="auto">
          <a:xfrm>
            <a:off x="850427" y="3986204"/>
            <a:ext cx="1750883" cy="984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Check sum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(EEPROM 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버전</a:t>
            </a: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61" name="타원 60"/>
          <p:cNvSpPr/>
          <p:nvPr/>
        </p:nvSpPr>
        <p:spPr bwMode="auto">
          <a:xfrm>
            <a:off x="2843819" y="3986204"/>
            <a:ext cx="1750883" cy="9846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Check sum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(EEPROM </a:t>
            </a:r>
            <a:r>
              <a:rPr lang="ko-KR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버전</a:t>
            </a: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)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2" name="타원 61"/>
          <p:cNvSpPr/>
          <p:nvPr/>
        </p:nvSpPr>
        <p:spPr bwMode="auto">
          <a:xfrm>
            <a:off x="318044" y="5775018"/>
            <a:ext cx="1750883" cy="984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저항 온도 측정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4" name="타원 63"/>
          <p:cNvSpPr/>
          <p:nvPr/>
        </p:nvSpPr>
        <p:spPr bwMode="auto">
          <a:xfrm>
            <a:off x="2238284" y="5775018"/>
            <a:ext cx="1750883" cy="9846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저항 온도 측정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5" name="직선 화살표 연결선 64"/>
          <p:cNvCxnSpPr>
            <a:stCxn id="40" idx="4"/>
            <a:endCxn id="60" idx="0"/>
          </p:cNvCxnSpPr>
          <p:nvPr/>
        </p:nvCxnSpPr>
        <p:spPr>
          <a:xfrm flipH="1">
            <a:off x="1725869" y="3310128"/>
            <a:ext cx="635666" cy="676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/>
          <p:cNvCxnSpPr>
            <a:stCxn id="40" idx="4"/>
            <a:endCxn id="61" idx="0"/>
          </p:cNvCxnSpPr>
          <p:nvPr/>
        </p:nvCxnSpPr>
        <p:spPr>
          <a:xfrm>
            <a:off x="2361535" y="3310128"/>
            <a:ext cx="1357726" cy="676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stCxn id="60" idx="4"/>
            <a:endCxn id="62" idx="0"/>
          </p:cNvCxnSpPr>
          <p:nvPr/>
        </p:nvCxnSpPr>
        <p:spPr>
          <a:xfrm flipH="1">
            <a:off x="1193486" y="4970824"/>
            <a:ext cx="532383" cy="804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>
            <a:stCxn id="60" idx="4"/>
            <a:endCxn id="64" idx="0"/>
          </p:cNvCxnSpPr>
          <p:nvPr/>
        </p:nvCxnSpPr>
        <p:spPr>
          <a:xfrm>
            <a:off x="1725869" y="4970824"/>
            <a:ext cx="1387857" cy="804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타원 76"/>
          <p:cNvSpPr/>
          <p:nvPr/>
        </p:nvSpPr>
        <p:spPr bwMode="auto">
          <a:xfrm>
            <a:off x="4905931" y="3986204"/>
            <a:ext cx="1750883" cy="98462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Check sum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(F/W_CORE </a:t>
            </a:r>
            <a:r>
              <a:rPr lang="ko-KR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버전</a:t>
            </a: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)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8" name="타원 77"/>
          <p:cNvSpPr/>
          <p:nvPr/>
        </p:nvSpPr>
        <p:spPr bwMode="auto">
          <a:xfrm>
            <a:off x="6826171" y="3986204"/>
            <a:ext cx="1750883" cy="98462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Check sum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(F/W_APPL </a:t>
            </a:r>
            <a:r>
              <a:rPr lang="ko-KR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버전</a:t>
            </a: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)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80" name="타원 79"/>
          <p:cNvSpPr/>
          <p:nvPr/>
        </p:nvSpPr>
        <p:spPr bwMode="auto">
          <a:xfrm>
            <a:off x="4298987" y="5775018"/>
            <a:ext cx="1750883" cy="98462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JIG-BMS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온도 측정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81" name="직사각형 80"/>
          <p:cNvSpPr/>
          <p:nvPr/>
        </p:nvSpPr>
        <p:spPr>
          <a:xfrm>
            <a:off x="749042" y="5378508"/>
            <a:ext cx="880369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온도 </a:t>
            </a: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&lt; 30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2773946" y="5372921"/>
            <a:ext cx="880369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온도 </a:t>
            </a:r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&gt; 30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1171000" y="3644512"/>
            <a:ext cx="116089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VER = 1F 9D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8" name="직사각형 87"/>
          <p:cNvSpPr/>
          <p:nvPr/>
        </p:nvSpPr>
        <p:spPr>
          <a:xfrm>
            <a:off x="3073867" y="3644512"/>
            <a:ext cx="118173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VER = 2X XX</a:t>
            </a:r>
            <a:endParaRPr lang="ko-KR" altLang="en-US" sz="13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0" name="그림 89"/>
          <p:cNvPicPr>
            <a:picLocks noChangeAspect="1"/>
          </p:cNvPicPr>
          <p:nvPr/>
        </p:nvPicPr>
        <p:blipFill rotWithShape="1">
          <a:blip r:embed="rId3"/>
          <a:srcRect l="33554" t="47235" r="47473" b="39676"/>
          <a:stretch/>
        </p:blipFill>
        <p:spPr>
          <a:xfrm>
            <a:off x="5669280" y="1204160"/>
            <a:ext cx="1531723" cy="542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42" name="개체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109404"/>
              </p:ext>
            </p:extLst>
          </p:nvPr>
        </p:nvGraphicFramePr>
        <p:xfrm>
          <a:off x="9338361" y="818397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워크시트" showAsIcon="1" r:id="rId4" imgW="914400" imgH="771480" progId="Excel.Sheet.12">
                  <p:embed/>
                </p:oleObj>
              </mc:Choice>
              <mc:Fallback>
                <p:oleObj name="워크시트" showAsIcon="1" r:id="rId4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338361" y="818397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7733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33669</TotalTime>
  <Words>225</Words>
  <Application>Microsoft Office PowerPoint</Application>
  <PresentationFormat>사용자 지정</PresentationFormat>
  <Paragraphs>75</Paragraphs>
  <Slides>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나눔스퀘어 ExtraBold</vt:lpstr>
      <vt:lpstr>Arial</vt:lpstr>
      <vt:lpstr>Calibri</vt:lpstr>
      <vt:lpstr>Calibri Light</vt:lpstr>
      <vt:lpstr>Wingdings</vt:lpstr>
      <vt:lpstr>맑은 고딕</vt:lpstr>
      <vt:lpstr>Office 테마</vt:lpstr>
      <vt:lpstr>워크시트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김병근</dc:creator>
  <cp:lastModifiedBy>BK</cp:lastModifiedBy>
  <cp:revision>290</cp:revision>
  <cp:lastPrinted>2017-08-16T08:22:28Z</cp:lastPrinted>
  <dcterms:created xsi:type="dcterms:W3CDTF">2017-07-13T01:16:59Z</dcterms:created>
  <dcterms:modified xsi:type="dcterms:W3CDTF">2021-05-06T08:08:20Z</dcterms:modified>
</cp:coreProperties>
</file>